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u="none" strike="noStrike" baseline="0" dirty="0">
                <a:effectLst/>
              </a:rPr>
              <a:t>New York </a:t>
            </a:r>
            <a:r>
              <a:rPr lang="en-US" sz="2000" b="0" i="0" u="none" strike="noStrike" baseline="0" dirty="0" smtClean="0">
                <a:effectLst/>
              </a:rPr>
              <a:t>Marketplace Enrollment Share, </a:t>
            </a:r>
            <a:endParaRPr lang="en-US" sz="2000" b="0" i="0" u="none" strike="noStrike" baseline="0" dirty="0">
              <a:effectLst/>
            </a:endParaRPr>
          </a:p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i="0" u="none" strike="noStrike" baseline="0" dirty="0">
                <a:effectLst/>
              </a:rPr>
              <a:t>5 Plans, </a:t>
            </a:r>
            <a:r>
              <a:rPr lang="en-US" sz="2000" b="0" i="0" u="none" strike="noStrike" baseline="0" dirty="0" smtClean="0">
                <a:effectLst/>
              </a:rPr>
              <a:t>February 2015</a:t>
            </a:r>
            <a:endParaRPr lang="en-US" sz="2000" b="0" i="0" u="none" strike="noStrike" baseline="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5929078014184398"/>
          <c:y val="0.18388130055171675"/>
          <c:w val="0.47958487271957745"/>
          <c:h val="0.6354143788406271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Feb-15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3.99024198123051E-2"/>
                  <c:y val="1.71549179497963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319827882656888E-5"/>
                  <c:y val="-4.656074518875044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07750864848502E-3"/>
                  <c:y val="-1.11608526678972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896638480100401E-2"/>
                  <c:y val="-3.701332585652312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054644905109147E-2"/>
                  <c:y val="-1.236384027664197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6017464502267565E-2"/>
                  <c:y val="-1.920418701371527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>
                  <a:noFill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Fidelis Care/NYS Catholic Health Plan</c:v>
                </c:pt>
                <c:pt idx="1">
                  <c:v>Health Republic</c:v>
                </c:pt>
                <c:pt idx="2">
                  <c:v>Healthfirst</c:v>
                </c:pt>
                <c:pt idx="3">
                  <c:v>Anthem/Empire BCBS</c:v>
                </c:pt>
                <c:pt idx="4">
                  <c:v>MetroPlus</c:v>
                </c:pt>
                <c:pt idx="5">
                  <c:v>Other Plans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0.19600000000000001</c:v>
                </c:pt>
                <c:pt idx="1">
                  <c:v>0.192</c:v>
                </c:pt>
                <c:pt idx="2">
                  <c:v>0.105</c:v>
                </c:pt>
                <c:pt idx="3">
                  <c:v>9.8000000000000004E-2</c:v>
                </c:pt>
                <c:pt idx="4">
                  <c:v>7.4999999999999997E-2</c:v>
                </c:pt>
                <c:pt idx="5">
                  <c:v>0.33400000000000007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0.00433</cdr:x>
      <cdr:y>0.918</cdr:y>
    </cdr:from>
    <cdr:to>
      <cdr:x>0.53123</cdr:x>
      <cdr:y>0.98633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8582" y="4284536"/>
          <a:ext cx="3477943" cy="31891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100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Source: </a:t>
          </a:r>
          <a:r>
            <a:rPr lang="en-US" sz="1100" i="1" dirty="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NY State </a:t>
          </a:r>
          <a:r>
            <a:rPr lang="en-US" sz="1100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of Health, HMA</a:t>
          </a:r>
          <a:endParaRPr lang="en-US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5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0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9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7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6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7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6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3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EA8E-54DA-4D5C-9F34-D9211D9C488F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A6CED-0D7B-4493-98A4-318E00F17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6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67825966"/>
              </p:ext>
            </p:extLst>
          </p:nvPr>
        </p:nvGraphicFramePr>
        <p:xfrm>
          <a:off x="304800" y="228600"/>
          <a:ext cx="8505825" cy="641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7420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Stockstill</dc:creator>
  <cp:lastModifiedBy>Carl Mercurio</cp:lastModifiedBy>
  <cp:revision>8</cp:revision>
  <dcterms:created xsi:type="dcterms:W3CDTF">2014-11-03T17:00:07Z</dcterms:created>
  <dcterms:modified xsi:type="dcterms:W3CDTF">2015-08-03T21:22:48Z</dcterms:modified>
</cp:coreProperties>
</file>